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58" r:id="rId11"/>
    <p:sldId id="26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164A"/>
    <a:srgbClr val="FA8F00"/>
    <a:srgbClr val="5DF0FF"/>
    <a:srgbClr val="FF4747"/>
    <a:srgbClr val="A2023F"/>
    <a:srgbClr val="C23E47"/>
    <a:srgbClr val="5EEC3C"/>
    <a:srgbClr val="5B4101"/>
    <a:srgbClr val="956B01"/>
    <a:srgbClr val="FE7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142" d="100"/>
          <a:sy n="142" d="100"/>
        </p:scale>
        <p:origin x="-108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B7325-E9F8-43A7-9541-33D857BE3AD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3F0CC-0A5F-498D-A81C-38489259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2748690"/>
            <a:ext cx="8246070" cy="1221639"/>
          </a:xfrm>
          <a:noFill/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76200" dist="38100" dir="3000000" algn="ctr" rotWithShape="0">
                    <a:schemeClr val="tx1">
                      <a:alpha val="41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3946095"/>
            <a:ext cx="8246070" cy="61082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39290"/>
            <a:ext cx="8246070" cy="73929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808225"/>
            <a:ext cx="8246070" cy="2901391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433880"/>
            <a:ext cx="595549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540" y="1198559"/>
            <a:ext cx="5955495" cy="3511061"/>
          </a:xfrm>
        </p:spPr>
        <p:txBody>
          <a:bodyPr/>
          <a:lstStyle>
            <a:lvl1pPr>
              <a:defRPr sz="28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891995"/>
            <a:ext cx="8246071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8752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419045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8752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9045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Hall Rental Insurance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&amp; How?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1197404"/>
            <a:ext cx="8704185" cy="76352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When renting to Non-Profit</a:t>
            </a:r>
            <a:r>
              <a:rPr lang="en-US" sz="3200" dirty="0"/>
              <a:t> </a:t>
            </a:r>
            <a:r>
              <a:rPr lang="en-US" sz="3200" dirty="0" smtClean="0"/>
              <a:t>or Municipal Entity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07080" y="2113635"/>
            <a:ext cx="6871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Renting Entity’s Insurance must have Liquor Liability &amp; NOT Host Liquor.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Lodge and Moose International must be named as an Additional Insured on a Primary Basis.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Send the Certificate of Insurance for review to General Governor’s Office or Risk Management for review.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965" y="1044700"/>
            <a:ext cx="51919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Contact Lockton for multi-day event quote and/or general inquiries.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Lockton can be reached at: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(866) 836-3373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More Resources Available at: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Mooseintl.org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Go to Forms &amp; Documents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Click on Lodge Operations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Legal/Risk Management Tab </a:t>
            </a:r>
          </a:p>
        </p:txBody>
      </p:sp>
    </p:spTree>
    <p:extLst>
      <p:ext uri="{BB962C8B-B14F-4D97-AF65-F5344CB8AC3E}">
        <p14:creationId xmlns:p14="http://schemas.microsoft.com/office/powerpoint/2010/main" val="353403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just another expense?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It could </a:t>
            </a:r>
            <a:r>
              <a:rPr lang="en-US" dirty="0"/>
              <a:t>be the difference between your Lodge’s financial survival and remaining a successful part of your </a:t>
            </a:r>
            <a:r>
              <a:rPr lang="en-US" dirty="0" smtClean="0"/>
              <a:t>community.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Or </a:t>
            </a:r>
            <a:r>
              <a:rPr lang="en-US" dirty="0"/>
              <a:t>financial ruin which could affect your Board of Officers as well as the Lodge.</a:t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375" y="1655520"/>
            <a:ext cx="7635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When </a:t>
            </a:r>
            <a:r>
              <a:rPr lang="en-US" sz="3600" dirty="0">
                <a:solidFill>
                  <a:schemeClr val="bg1"/>
                </a:solidFill>
              </a:rPr>
              <a:t>alcohol is being sold, served, given away, or </a:t>
            </a:r>
            <a:r>
              <a:rPr lang="en-US" sz="3600" b="1" u="sng" dirty="0">
                <a:solidFill>
                  <a:schemeClr val="bg1"/>
                </a:solidFill>
              </a:rPr>
              <a:t>consumed</a:t>
            </a:r>
            <a:r>
              <a:rPr lang="en-US" sz="3600" dirty="0">
                <a:solidFill>
                  <a:schemeClr val="bg1"/>
                </a:solidFill>
              </a:rPr>
              <a:t> during such rental</a:t>
            </a:r>
            <a:r>
              <a:rPr lang="en-US" sz="3600" dirty="0" smtClean="0">
                <a:solidFill>
                  <a:schemeClr val="bg1"/>
                </a:solidFill>
              </a:rPr>
              <a:t>. 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Hall Rental Insurance is required!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5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5" y="128470"/>
            <a:ext cx="6260904" cy="763525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effectLst/>
              </a:rPr>
              <a:t>Hall Rental Insurance is available online ONLY!</a:t>
            </a:r>
            <a:br>
              <a:rPr lang="en-US" sz="2400" b="1" dirty="0" smtClean="0">
                <a:effectLst/>
              </a:rPr>
            </a:br>
            <a:r>
              <a:rPr lang="en-US" sz="2400" b="1" dirty="0" smtClean="0">
                <a:effectLst/>
              </a:rPr>
              <a:t>Let us walk through the form:</a:t>
            </a:r>
            <a:endParaRPr lang="en-US" sz="2400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45" y="1502815"/>
            <a:ext cx="5344675" cy="35644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0605" y="1044700"/>
            <a:ext cx="7177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Step 1.1 Type your Lodge Number into the provided space and press the Enter button.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05" y="1044700"/>
            <a:ext cx="6871725" cy="4072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9362" y="586585"/>
            <a:ext cx="457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Step 1.2  Certify that no ineligible activities will be part of the event.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1044700"/>
            <a:ext cx="6413610" cy="4098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1425" y="586585"/>
            <a:ext cx="6719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Step 2.1   Provide event details (you must address all fields marked </a:t>
            </a:r>
            <a:r>
              <a:rPr lang="en-US" sz="1600" b="1" smtClean="0">
                <a:solidFill>
                  <a:srgbClr val="FF0000"/>
                </a:solidFill>
              </a:rPr>
              <a:t>with *)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3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49" y="1197404"/>
            <a:ext cx="6762396" cy="39409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8658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Step 3.1  Acknowledge the Warranty &amp; Disclosure Statement as being a true statement of the facts.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50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35" y="739290"/>
            <a:ext cx="5344675" cy="4404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1425" y="128470"/>
            <a:ext cx="6719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Step 4.1 Administrator executes the Summary Document which lists the coverages being provided.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88" y="1044700"/>
            <a:ext cx="6587357" cy="409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33880"/>
            <a:ext cx="350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Step 5.1  Complete the process by paying the premium and press the &lt;Continue&gt; button.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1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234</Words>
  <Application>Microsoft Office PowerPoint</Application>
  <PresentationFormat>On-screen Show (16:9)</PresentationFormat>
  <Paragraphs>22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Hall Rental Insurance Overview</vt:lpstr>
      <vt:lpstr>Is it just another expense?</vt:lpstr>
      <vt:lpstr>PowerPoint Presentation</vt:lpstr>
      <vt:lpstr>Hall Rental Insurance is available online ONLY! Let us walk through the form: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renting to Non-Profit or Municipal Entity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Ann Price</cp:lastModifiedBy>
  <cp:revision>185</cp:revision>
  <dcterms:created xsi:type="dcterms:W3CDTF">2013-08-21T19:17:07Z</dcterms:created>
  <dcterms:modified xsi:type="dcterms:W3CDTF">2020-01-16T16:22:12Z</dcterms:modified>
</cp:coreProperties>
</file>