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8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6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8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9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8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4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9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3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7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D0F85-76D2-46C4-81EA-DA292DEEA0C4}" type="datetimeFigureOut">
              <a:rPr lang="en-US" smtClean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964D7-7AF8-4612-8D65-2B0343070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6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mrios@mooseintl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Lodge Elections Workshop 2023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37" y="3053556"/>
            <a:ext cx="2828925" cy="161925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225" y="2782094"/>
            <a:ext cx="2114550" cy="2162175"/>
          </a:xfrm>
        </p:spPr>
      </p:pic>
    </p:spTree>
    <p:extLst>
      <p:ext uri="{BB962C8B-B14F-4D97-AF65-F5344CB8AC3E}">
        <p14:creationId xmlns:p14="http://schemas.microsoft.com/office/powerpoint/2010/main" val="6106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Responsibilities of officers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Treasurer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Receive &amp; receipt (initial) all deposit slips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 signer of all lodge checks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In the absence of the administrator, will perform all responsibilities &amp; duties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66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Responsibilities of officers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Trustee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Inventory all furniture 7 fixtures annually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Inventory all merchandise for resale monthly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Examine &amp; approve all bills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23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Responsibilities of officers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Jr. Past President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 an elected position, it is a condition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56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Must be a member of the lodge they are running for office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President, Vice President, Chaplin – must be member in that lodge for at least 6 months, been a elected officer for at least 1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9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Nominating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8 elected officers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5 Past Presidents by  Juniority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5 members of the lodge who are committee chairpersons or Past Presidents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Hold at least 3 meetings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 smtClean="0"/>
              <a:t>Make there report at the last general membership meeting in March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Primary responsibility is to select at least 1 candidate for each elective office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28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Any member desiring to run for an elected office shall submit their name to the Nominating Committee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34262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Only members turned down by the nomination committee are eligible to run by petition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dirty="0" smtClean="0"/>
              <a:t>Petition forms are available from the administrator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Petition signatures required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10% of the first 500 members &amp; 5% of the excess over 500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Signers must be in good standing &amp; petition must be turned in at least 1 week before the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779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b="1" dirty="0" smtClean="0">
                <a:solidFill>
                  <a:srgbClr val="FF0000"/>
                </a:solidFill>
              </a:rPr>
              <a:t>   VERBAL ONLY!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2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Committee should have been formed at the last general membership meeting in February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 meetings in March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Nomination committee makes final report at the 2 general membership meeting in 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01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President appoints election committee (3 members)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Election is held at the 1</a:t>
            </a:r>
            <a:r>
              <a:rPr lang="en-US" baseline="30000" dirty="0" smtClean="0"/>
              <a:t>st</a:t>
            </a:r>
            <a:r>
              <a:rPr lang="en-US" dirty="0" smtClean="0"/>
              <a:t> general membership meeting in April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Voting may be done by sign of the moose or paper ballot 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must be decided at a general membership meeting prior to the election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9681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0" y="228600"/>
            <a:ext cx="7467600" cy="533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Where do I find the election handbook?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57776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35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542" y="1600200"/>
            <a:ext cx="4232915" cy="4525963"/>
          </a:xfrm>
        </p:spPr>
      </p:pic>
    </p:spTree>
    <p:extLst>
      <p:ext uri="{BB962C8B-B14F-4D97-AF65-F5344CB8AC3E}">
        <p14:creationId xmlns:p14="http://schemas.microsoft.com/office/powerpoint/2010/main" val="4107552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38600"/>
            <a:ext cx="8229600" cy="2590800"/>
          </a:xfrm>
        </p:spPr>
        <p:txBody>
          <a:bodyPr>
            <a:normAutofit/>
          </a:bodyPr>
          <a:lstStyle/>
          <a:p>
            <a:pPr marL="137160" indent="0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Wish to make a comment about this Workshop or suggest a topic for a future Workshop?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Mike Rios, Director of Membership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mrios@mooseintl.org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Thanks again!</a:t>
            </a:r>
            <a:b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925" y="228600"/>
            <a:ext cx="5248275" cy="3229708"/>
          </a:xfrm>
        </p:spPr>
      </p:pic>
    </p:spTree>
    <p:extLst>
      <p:ext uri="{BB962C8B-B14F-4D97-AF65-F5344CB8AC3E}">
        <p14:creationId xmlns:p14="http://schemas.microsoft.com/office/powerpoint/2010/main" val="101957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531958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101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9" y="-10886"/>
            <a:ext cx="8555037" cy="6795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53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228600"/>
            <a:ext cx="9021763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36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93663"/>
            <a:ext cx="4638675" cy="666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00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Responsibilities of officers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President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Preside over all meetings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800" dirty="0" smtClean="0"/>
              <a:t>Preserve order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Enforce all orders of the order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Appoint committee chairmen, Including “Financial Review “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Oversee the deposit of all lodge funds &amp; is a signer on all lodge checks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419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Responsibilities of officers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Vice President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absence of the president, preside over all meetings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Member of the Mooseheart-Moosehaven admissions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64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Responsibilities of officers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Chaplin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the absence of the president&amp; vice president, preside over all meetings</a:t>
            </a:r>
          </a:p>
          <a:p>
            <a:pPr marL="0" indent="0">
              <a:buNone/>
            </a:pPr>
            <a:endParaRPr lang="en-US" sz="1100" b="1" i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Serve on the “Financial Review” committee</a:t>
            </a: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Visit the sick, disabled, &amp; distressed whenever possible, &amp; make a full report at each lodge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10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450</Words>
  <Application>Microsoft Office PowerPoint</Application>
  <PresentationFormat>On-screen Show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Lodge Elections Workshop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Responsibilities of officers President</vt:lpstr>
      <vt:lpstr>Responsibilities of officers Vice President  </vt:lpstr>
      <vt:lpstr>Responsibilities of officers Chaplin </vt:lpstr>
      <vt:lpstr>Responsibilities of officers Treasurer </vt:lpstr>
      <vt:lpstr>Responsibilities of officers Trustee </vt:lpstr>
      <vt:lpstr>Responsibilities of officers Jr. Past President </vt:lpstr>
      <vt:lpstr>Qualifications</vt:lpstr>
      <vt:lpstr>Nominating Committee</vt:lpstr>
      <vt:lpstr>PowerPoint Presentation</vt:lpstr>
      <vt:lpstr>Petitions</vt:lpstr>
      <vt:lpstr>Campaigning</vt:lpstr>
      <vt:lpstr>Meetings</vt:lpstr>
      <vt:lpstr>Election</vt:lpstr>
      <vt:lpstr>Question &amp; Answer</vt:lpstr>
      <vt:lpstr>Wish to make a comment about this Workshop or suggest a topic for a future Workshop? Email: Mike Rios, Director of Membership mrios@mooseintl.org   Thanks again! </vt:lpstr>
    </vt:vector>
  </TitlesOfParts>
  <Company>Moose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Lodge Elections Workshop 2023</dc:title>
  <dc:creator>Gary Beck</dc:creator>
  <cp:lastModifiedBy>Gary Beck</cp:lastModifiedBy>
  <cp:revision>10</cp:revision>
  <dcterms:created xsi:type="dcterms:W3CDTF">2023-02-22T15:36:40Z</dcterms:created>
  <dcterms:modified xsi:type="dcterms:W3CDTF">2023-02-22T19:51:35Z</dcterms:modified>
</cp:coreProperties>
</file>