
<file path=[Content_Types].xml><?xml version="1.0" encoding="utf-8"?>
<Types xmlns="http://schemas.openxmlformats.org/package/2006/content-types">
  <Default Extension="emf" ContentType="image/x-emf"/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4"/>
  </p:sldMasterIdLst>
  <p:notesMasterIdLst>
    <p:notesMasterId r:id="rId10"/>
  </p:notesMasterIdLst>
  <p:sldIdLst>
    <p:sldId id="257" r:id="rId5"/>
    <p:sldId id="261" r:id="rId6"/>
    <p:sldId id="266" r:id="rId7"/>
    <p:sldId id="274" r:id="rId8"/>
    <p:sldId id="27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D22F"/>
    <a:srgbClr val="344529"/>
    <a:srgbClr val="2B3922"/>
    <a:srgbClr val="2E3722"/>
    <a:srgbClr val="FCF7F1"/>
    <a:srgbClr val="B8D233"/>
    <a:srgbClr val="5CC6D6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eryl Kennedy" userId="b116c1674fe955f4" providerId="LiveId" clId="{94EA6A99-6745-41CB-B508-41A666BCE488}"/>
    <pc:docChg chg="custSel modSld">
      <pc:chgData name="Cheryl Kennedy" userId="b116c1674fe955f4" providerId="LiveId" clId="{94EA6A99-6745-41CB-B508-41A666BCE488}" dt="2024-02-06T17:56:21.492" v="148" actId="27636"/>
      <pc:docMkLst>
        <pc:docMk/>
      </pc:docMkLst>
      <pc:sldChg chg="modSp mod">
        <pc:chgData name="Cheryl Kennedy" userId="b116c1674fe955f4" providerId="LiveId" clId="{94EA6A99-6745-41CB-B508-41A666BCE488}" dt="2024-02-06T17:56:21.492" v="148" actId="27636"/>
        <pc:sldMkLst>
          <pc:docMk/>
          <pc:sldMk cId="1127322822" sldId="266"/>
        </pc:sldMkLst>
        <pc:spChg chg="mod">
          <ac:chgData name="Cheryl Kennedy" userId="b116c1674fe955f4" providerId="LiveId" clId="{94EA6A99-6745-41CB-B508-41A666BCE488}" dt="2024-02-06T17:56:21.492" v="148" actId="27636"/>
          <ac:spMkLst>
            <pc:docMk/>
            <pc:sldMk cId="1127322822" sldId="266"/>
            <ac:spMk id="3" creationId="{0D449F71-6CEE-4798-97D5-7DDC66C63B70}"/>
          </ac:spMkLst>
        </pc:spChg>
      </pc:sldChg>
      <pc:sldChg chg="modSp mod">
        <pc:chgData name="Cheryl Kennedy" userId="b116c1674fe955f4" providerId="LiveId" clId="{94EA6A99-6745-41CB-B508-41A666BCE488}" dt="2024-02-06T17:53:52.836" v="8" actId="20577"/>
        <pc:sldMkLst>
          <pc:docMk/>
          <pc:sldMk cId="1741741488" sldId="274"/>
        </pc:sldMkLst>
        <pc:spChg chg="mod">
          <ac:chgData name="Cheryl Kennedy" userId="b116c1674fe955f4" providerId="LiveId" clId="{94EA6A99-6745-41CB-B508-41A666BCE488}" dt="2024-02-06T17:53:52.836" v="8" actId="20577"/>
          <ac:spMkLst>
            <pc:docMk/>
            <pc:sldMk cId="1741741488" sldId="274"/>
            <ac:spMk id="4" creationId="{A44AB31B-6D15-431D-97CD-F2A950B7ACA1}"/>
          </ac:spMkLst>
        </pc:spChg>
        <pc:spChg chg="mod">
          <ac:chgData name="Cheryl Kennedy" userId="b116c1674fe955f4" providerId="LiveId" clId="{94EA6A99-6745-41CB-B508-41A666BCE488}" dt="2024-02-06T17:53:49.216" v="6" actId="20577"/>
          <ac:spMkLst>
            <pc:docMk/>
            <pc:sldMk cId="1741741488" sldId="274"/>
            <ac:spMk id="13" creationId="{61570C58-A8D7-4C7E-B44C-2C433B985D78}"/>
          </ac:spMkLst>
        </pc:spChg>
      </pc:sldChg>
    </pc:docChg>
  </pc:docChgLst>
  <pc:docChgLst>
    <pc:chgData name="Cheryl Kennedy" userId="b116c1674fe955f4" providerId="LiveId" clId="{069DB14B-EE27-4FEB-AC7D-D0AF72993FD4}"/>
    <pc:docChg chg="modSld">
      <pc:chgData name="Cheryl Kennedy" userId="b116c1674fe955f4" providerId="LiveId" clId="{069DB14B-EE27-4FEB-AC7D-D0AF72993FD4}" dt="2023-07-16T11:57:53.925" v="3" actId="20577"/>
      <pc:docMkLst>
        <pc:docMk/>
      </pc:docMkLst>
      <pc:sldChg chg="modSp mod">
        <pc:chgData name="Cheryl Kennedy" userId="b116c1674fe955f4" providerId="LiveId" clId="{069DB14B-EE27-4FEB-AC7D-D0AF72993FD4}" dt="2023-07-16T11:57:53.925" v="3" actId="20577"/>
        <pc:sldMkLst>
          <pc:docMk/>
          <pc:sldMk cId="183243182" sldId="261"/>
        </pc:sldMkLst>
        <pc:spChg chg="mod">
          <ac:chgData name="Cheryl Kennedy" userId="b116c1674fe955f4" providerId="LiveId" clId="{069DB14B-EE27-4FEB-AC7D-D0AF72993FD4}" dt="2023-07-16T11:57:53.925" v="3" actId="20577"/>
          <ac:spMkLst>
            <pc:docMk/>
            <pc:sldMk cId="183243182" sldId="261"/>
            <ac:spMk id="2" creationId="{7A4919D0-F177-4BBA-9A0B-DBA69E2ED764}"/>
          </ac:spMkLst>
        </pc:spChg>
      </pc:sldChg>
    </pc:docChg>
  </pc:docChgLst>
  <pc:docChgLst>
    <pc:chgData name="Cheryl Kennedy" userId="b116c1674fe955f4" providerId="LiveId" clId="{D2984424-508B-47B1-B771-8D7FACC8C196}"/>
    <pc:docChg chg="custSel delSld modSld">
      <pc:chgData name="Cheryl Kennedy" userId="b116c1674fe955f4" providerId="LiveId" clId="{D2984424-508B-47B1-B771-8D7FACC8C196}" dt="2023-01-25T12:52:24.704" v="595" actId="20577"/>
      <pc:docMkLst>
        <pc:docMk/>
      </pc:docMkLst>
      <pc:sldChg chg="modSp mod">
        <pc:chgData name="Cheryl Kennedy" userId="b116c1674fe955f4" providerId="LiveId" clId="{D2984424-508B-47B1-B771-8D7FACC8C196}" dt="2023-01-25T12:40:40.854" v="332" actId="27636"/>
        <pc:sldMkLst>
          <pc:docMk/>
          <pc:sldMk cId="183243182" sldId="261"/>
        </pc:sldMkLst>
        <pc:spChg chg="mod">
          <ac:chgData name="Cheryl Kennedy" userId="b116c1674fe955f4" providerId="LiveId" clId="{D2984424-508B-47B1-B771-8D7FACC8C196}" dt="2023-01-25T12:39:32.127" v="283" actId="207"/>
          <ac:spMkLst>
            <pc:docMk/>
            <pc:sldMk cId="183243182" sldId="261"/>
            <ac:spMk id="2" creationId="{7A4919D0-F177-4BBA-9A0B-DBA69E2ED764}"/>
          </ac:spMkLst>
        </pc:spChg>
        <pc:spChg chg="mod">
          <ac:chgData name="Cheryl Kennedy" userId="b116c1674fe955f4" providerId="LiveId" clId="{D2984424-508B-47B1-B771-8D7FACC8C196}" dt="2023-01-25T12:40:40.854" v="332" actId="27636"/>
          <ac:spMkLst>
            <pc:docMk/>
            <pc:sldMk cId="183243182" sldId="261"/>
            <ac:spMk id="4" creationId="{3F5EF1B5-199B-25B2-9DB0-4F9F3BF7C0D4}"/>
          </ac:spMkLst>
        </pc:spChg>
      </pc:sldChg>
      <pc:sldChg chg="del">
        <pc:chgData name="Cheryl Kennedy" userId="b116c1674fe955f4" providerId="LiveId" clId="{D2984424-508B-47B1-B771-8D7FACC8C196}" dt="2023-01-25T12:46:20.991" v="415" actId="47"/>
        <pc:sldMkLst>
          <pc:docMk/>
          <pc:sldMk cId="4028839280" sldId="263"/>
        </pc:sldMkLst>
      </pc:sldChg>
      <pc:sldChg chg="delSp modSp mod modAnim">
        <pc:chgData name="Cheryl Kennedy" userId="b116c1674fe955f4" providerId="LiveId" clId="{D2984424-508B-47B1-B771-8D7FACC8C196}" dt="2023-01-25T12:52:24.704" v="595" actId="20577"/>
        <pc:sldMkLst>
          <pc:docMk/>
          <pc:sldMk cId="1127322822" sldId="266"/>
        </pc:sldMkLst>
        <pc:spChg chg="mod">
          <ac:chgData name="Cheryl Kennedy" userId="b116c1674fe955f4" providerId="LiveId" clId="{D2984424-508B-47B1-B771-8D7FACC8C196}" dt="2023-01-25T12:49:12.228" v="491" actId="255"/>
          <ac:spMkLst>
            <pc:docMk/>
            <pc:sldMk cId="1127322822" sldId="266"/>
            <ac:spMk id="2" creationId="{BD6BBC70-D7F3-4148-8CB5-7B6F128A20B9}"/>
          </ac:spMkLst>
        </pc:spChg>
        <pc:spChg chg="mod">
          <ac:chgData name="Cheryl Kennedy" userId="b116c1674fe955f4" providerId="LiveId" clId="{D2984424-508B-47B1-B771-8D7FACC8C196}" dt="2023-01-25T12:52:24.704" v="595" actId="20577"/>
          <ac:spMkLst>
            <pc:docMk/>
            <pc:sldMk cId="1127322822" sldId="266"/>
            <ac:spMk id="3" creationId="{0D449F71-6CEE-4798-97D5-7DDC66C63B70}"/>
          </ac:spMkLst>
        </pc:spChg>
        <pc:spChg chg="del mod">
          <ac:chgData name="Cheryl Kennedy" userId="b116c1674fe955f4" providerId="LiveId" clId="{D2984424-508B-47B1-B771-8D7FACC8C196}" dt="2023-01-25T12:48:41.560" v="486" actId="478"/>
          <ac:spMkLst>
            <pc:docMk/>
            <pc:sldMk cId="1127322822" sldId="266"/>
            <ac:spMk id="4" creationId="{6E476B69-E377-4E27-9268-B1C016623C26}"/>
          </ac:spMkLst>
        </pc:spChg>
        <pc:spChg chg="del">
          <ac:chgData name="Cheryl Kennedy" userId="b116c1674fe955f4" providerId="LiveId" clId="{D2984424-508B-47B1-B771-8D7FACC8C196}" dt="2023-01-25T12:48:46.108" v="487" actId="478"/>
          <ac:spMkLst>
            <pc:docMk/>
            <pc:sldMk cId="1127322822" sldId="266"/>
            <ac:spMk id="5" creationId="{61DBE906-12C9-4775-936F-B6EB1597BC04}"/>
          </ac:spMkLst>
        </pc:spChg>
        <pc:spChg chg="del">
          <ac:chgData name="Cheryl Kennedy" userId="b116c1674fe955f4" providerId="LiveId" clId="{D2984424-508B-47B1-B771-8D7FACC8C196}" dt="2023-01-25T12:48:50.235" v="488" actId="478"/>
          <ac:spMkLst>
            <pc:docMk/>
            <pc:sldMk cId="1127322822" sldId="266"/>
            <ac:spMk id="6" creationId="{392A5389-E155-4091-83B8-188F1641FB05}"/>
          </ac:spMkLst>
        </pc:spChg>
        <pc:spChg chg="del">
          <ac:chgData name="Cheryl Kennedy" userId="b116c1674fe955f4" providerId="LiveId" clId="{D2984424-508B-47B1-B771-8D7FACC8C196}" dt="2023-01-25T12:48:54.412" v="489" actId="478"/>
          <ac:spMkLst>
            <pc:docMk/>
            <pc:sldMk cId="1127322822" sldId="266"/>
            <ac:spMk id="7" creationId="{472D1391-8F7C-46C8-9A18-2DB8F5C19AD3}"/>
          </ac:spMkLst>
        </pc:spChg>
      </pc:sldChg>
      <pc:sldChg chg="del">
        <pc:chgData name="Cheryl Kennedy" userId="b116c1674fe955f4" providerId="LiveId" clId="{D2984424-508B-47B1-B771-8D7FACC8C196}" dt="2023-01-25T12:46:24.998" v="416" actId="47"/>
        <pc:sldMkLst>
          <pc:docMk/>
          <pc:sldMk cId="3212456382" sldId="269"/>
        </pc:sldMkLst>
      </pc:sldChg>
      <pc:sldChg chg="modSp mod">
        <pc:chgData name="Cheryl Kennedy" userId="b116c1674fe955f4" providerId="LiveId" clId="{D2984424-508B-47B1-B771-8D7FACC8C196}" dt="2023-01-25T12:47:39.206" v="438" actId="20577"/>
        <pc:sldMkLst>
          <pc:docMk/>
          <pc:sldMk cId="1741741488" sldId="274"/>
        </pc:sldMkLst>
        <pc:spChg chg="mod">
          <ac:chgData name="Cheryl Kennedy" userId="b116c1674fe955f4" providerId="LiveId" clId="{D2984424-508B-47B1-B771-8D7FACC8C196}" dt="2023-01-25T12:47:39.206" v="438" actId="20577"/>
          <ac:spMkLst>
            <pc:docMk/>
            <pc:sldMk cId="1741741488" sldId="274"/>
            <ac:spMk id="2" creationId="{C7B8E922-4CEE-41BC-9AF2-BDA7374D3A54}"/>
          </ac:spMkLst>
        </pc:spChg>
        <pc:spChg chg="mod">
          <ac:chgData name="Cheryl Kennedy" userId="b116c1674fe955f4" providerId="LiveId" clId="{D2984424-508B-47B1-B771-8D7FACC8C196}" dt="2023-01-25T12:46:54.384" v="418" actId="255"/>
          <ac:spMkLst>
            <pc:docMk/>
            <pc:sldMk cId="1741741488" sldId="274"/>
            <ac:spMk id="4" creationId="{A44AB31B-6D15-431D-97CD-F2A950B7ACA1}"/>
          </ac:spMkLst>
        </pc:spChg>
        <pc:spChg chg="mod">
          <ac:chgData name="Cheryl Kennedy" userId="b116c1674fe955f4" providerId="LiveId" clId="{D2984424-508B-47B1-B771-8D7FACC8C196}" dt="2023-01-25T12:47:13.808" v="425" actId="20577"/>
          <ac:spMkLst>
            <pc:docMk/>
            <pc:sldMk cId="1741741488" sldId="274"/>
            <ac:spMk id="13" creationId="{61570C58-A8D7-4C7E-B44C-2C433B985D78}"/>
          </ac:spMkLst>
        </pc:spChg>
      </pc:sldChg>
      <pc:sldChg chg="del">
        <pc:chgData name="Cheryl Kennedy" userId="b116c1674fe955f4" providerId="LiveId" clId="{D2984424-508B-47B1-B771-8D7FACC8C196}" dt="2023-01-25T12:46:33.286" v="417" actId="47"/>
        <pc:sldMkLst>
          <pc:docMk/>
          <pc:sldMk cId="189103824" sldId="276"/>
        </pc:sldMkLst>
      </pc:sldChg>
    </pc:docChg>
  </pc:docChgLst>
  <pc:docChgLst>
    <pc:chgData name="Cheryl Kennedy" userId="b116c1674fe955f4" providerId="LiveId" clId="{3DA950AA-43EE-4703-A633-5DAEA3CDADD6}"/>
    <pc:docChg chg="modSld">
      <pc:chgData name="Cheryl Kennedy" userId="b116c1674fe955f4" providerId="LiveId" clId="{3DA950AA-43EE-4703-A633-5DAEA3CDADD6}" dt="2024-02-28T16:30:46.030" v="3" actId="20577"/>
      <pc:docMkLst>
        <pc:docMk/>
      </pc:docMkLst>
      <pc:sldChg chg="modSp mod">
        <pc:chgData name="Cheryl Kennedy" userId="b116c1674fe955f4" providerId="LiveId" clId="{3DA950AA-43EE-4703-A633-5DAEA3CDADD6}" dt="2024-02-28T16:30:46.030" v="3" actId="20577"/>
        <pc:sldMkLst>
          <pc:docMk/>
          <pc:sldMk cId="183243182" sldId="261"/>
        </pc:sldMkLst>
        <pc:spChg chg="mod">
          <ac:chgData name="Cheryl Kennedy" userId="b116c1674fe955f4" providerId="LiveId" clId="{3DA950AA-43EE-4703-A633-5DAEA3CDADD6}" dt="2024-02-28T16:30:46.030" v="3" actId="20577"/>
          <ac:spMkLst>
            <pc:docMk/>
            <pc:sldMk cId="183243182" sldId="261"/>
            <ac:spMk id="4" creationId="{3F5EF1B5-199B-25B2-9DB0-4F9F3BF7C0D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06FCB0-BB09-4D98-A1EB-790BA9C3F4B9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12D1B-9DEE-4A31-A331-AF812BF48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961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0817-A112-4847-8014-A94B7D2A4EA3}" type="datetime1">
              <a:rPr lang="en-US" smtClean="0"/>
              <a:t>2/28/2024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832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42434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42433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35748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8483618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20474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89345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30769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2/28/2024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838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46AA-F36E-4540-911D-FFFC0A0EF24A}" type="datetime1">
              <a:rPr lang="en-US" smtClean="0"/>
              <a:t>2/28/2024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500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2/28/2024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626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2/28/2024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539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2/28/2024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579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2/28/2024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007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D12A6-918A-48BD-8CB9-CA713993B0EA}" type="datetime1">
              <a:rPr lang="en-US" smtClean="0"/>
              <a:t>2/28/2024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69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8CE86-875F-4587-BCF6-FA054AFC0D53}" type="datetime1">
              <a:rPr lang="en-US" smtClean="0"/>
              <a:pPr/>
              <a:t>2/28/2024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115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2/28/2024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59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442442"/>
            <a:ext cx="4775075" cy="3543923"/>
          </a:xfrm>
        </p:spPr>
        <p:txBody>
          <a:bodyPr>
            <a:noAutofit/>
          </a:bodyPr>
          <a:lstStyle/>
          <a:p>
            <a:br>
              <a:rPr lang="en-US" sz="6000" dirty="0">
                <a:solidFill>
                  <a:schemeClr val="tx1"/>
                </a:solidFill>
              </a:rPr>
            </a:br>
            <a:endParaRPr lang="en-US" sz="6000" dirty="0">
              <a:solidFill>
                <a:schemeClr val="tx1"/>
              </a:solidFill>
            </a:endParaRPr>
          </a:p>
        </p:txBody>
      </p:sp>
      <p:pic>
        <p:nvPicPr>
          <p:cNvPr id="9" name="Picture 8" descr="Michigan Moose Joint Association">
            <a:extLst>
              <a:ext uri="{FF2B5EF4-FFF2-40B4-BE49-F238E27FC236}">
                <a16:creationId xmlns:a16="http://schemas.microsoft.com/office/drawing/2014/main" id="{5DAD0115-9BF5-4F36-86CD-F5730E7E2FE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045" y="5443690"/>
            <a:ext cx="5976938" cy="108616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17DD43-0B92-4DF5-8154-E74C6082577F}"/>
              </a:ext>
            </a:extLst>
          </p:cNvPr>
          <p:cNvSpPr txBox="1"/>
          <p:nvPr/>
        </p:nvSpPr>
        <p:spPr>
          <a:xfrm>
            <a:off x="1257300" y="295275"/>
            <a:ext cx="727293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/>
              <a:t>Youth</a:t>
            </a:r>
          </a:p>
          <a:p>
            <a:pPr algn="ctr"/>
            <a:r>
              <a:rPr lang="en-US" sz="8800" b="1" dirty="0"/>
              <a:t>Awareness</a:t>
            </a:r>
          </a:p>
          <a:p>
            <a:pPr algn="ctr"/>
            <a:r>
              <a:rPr lang="en-US" sz="8800" b="1" dirty="0"/>
              <a:t>Program</a:t>
            </a: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b="1">
                <a:solidFill>
                  <a:schemeClr val="accent1">
                    <a:lumMod val="75000"/>
                  </a:schemeClr>
                </a:solidFill>
              </a:rPr>
              <a:t>2023-2024</a:t>
            </a:r>
            <a:br>
              <a:rPr lang="en-US" sz="4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</a:rPr>
              <a:t>Youth Awareness Congresses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5EF1B5-199B-25B2-9DB0-4F9F3BF7C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1" y="2786332"/>
            <a:ext cx="9842739" cy="3255030"/>
          </a:xfrm>
        </p:spPr>
        <p:txBody>
          <a:bodyPr>
            <a:normAutofit fontScale="92500"/>
          </a:bodyPr>
          <a:lstStyle/>
          <a:p>
            <a:r>
              <a:rPr lang="en-US" sz="4400" b="1" dirty="0"/>
              <a:t>8 Lodges Sponsored Congresses</a:t>
            </a:r>
          </a:p>
          <a:p>
            <a:r>
              <a:rPr lang="en-US" sz="4400" b="1" dirty="0"/>
              <a:t>10 Lodges Sponsored Students</a:t>
            </a:r>
          </a:p>
          <a:p>
            <a:r>
              <a:rPr lang="en-US" sz="4400" b="1"/>
              <a:t>3</a:t>
            </a:r>
            <a:r>
              <a:rPr lang="en-US" sz="4400" b="1" dirty="0"/>
              <a:t>4</a:t>
            </a:r>
            <a:r>
              <a:rPr lang="en-US" sz="4400" b="1"/>
              <a:t> </a:t>
            </a:r>
            <a:r>
              <a:rPr lang="en-US" sz="4400" b="1" dirty="0"/>
              <a:t>Student Attended Congresses</a:t>
            </a:r>
          </a:p>
          <a:p>
            <a:r>
              <a:rPr lang="en-US" sz="4400" b="1" dirty="0"/>
              <a:t>10 Lodges received Per Capita Credits</a:t>
            </a:r>
          </a:p>
        </p:txBody>
      </p:sp>
    </p:spTree>
    <p:extLst>
      <p:ext uri="{BB962C8B-B14F-4D97-AF65-F5344CB8AC3E}">
        <p14:creationId xmlns:p14="http://schemas.microsoft.com/office/powerpoint/2010/main" val="183243182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BBC70-D7F3-4148-8CB5-7B6F128A2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b="1" dirty="0"/>
              <a:t>Michigan Youth Awareness Scholarship Winner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49F71-6CEE-4798-97D5-7DDC66C63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39" y="2406770"/>
            <a:ext cx="9914244" cy="399403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6500" b="1" dirty="0"/>
              <a:t>$1000  Kalli Fuhr</a:t>
            </a:r>
          </a:p>
          <a:p>
            <a:pPr marL="0" indent="0">
              <a:buNone/>
            </a:pPr>
            <a:r>
              <a:rPr lang="en-US" sz="6500" b="1" dirty="0"/>
              <a:t>Sponsor: Mio Lodge</a:t>
            </a:r>
          </a:p>
          <a:p>
            <a:pPr marL="0" indent="0">
              <a:buNone/>
            </a:pPr>
            <a:endParaRPr lang="en-US" sz="6500" b="1" dirty="0"/>
          </a:p>
          <a:p>
            <a:pPr marL="0" indent="0">
              <a:buNone/>
            </a:pPr>
            <a:r>
              <a:rPr lang="en-US" sz="6500" b="1" dirty="0"/>
              <a:t>$500    </a:t>
            </a:r>
            <a:r>
              <a:rPr lang="en-US" sz="6500" b="1" dirty="0" err="1"/>
              <a:t>Evalynn</a:t>
            </a:r>
            <a:r>
              <a:rPr lang="en-US" sz="6500" b="1" dirty="0"/>
              <a:t> </a:t>
            </a:r>
            <a:r>
              <a:rPr lang="en-US" sz="6500" b="1" dirty="0" err="1"/>
              <a:t>Fletter</a:t>
            </a:r>
            <a:endParaRPr lang="en-US" sz="6500" b="1" dirty="0"/>
          </a:p>
          <a:p>
            <a:pPr marL="0" indent="0">
              <a:buNone/>
            </a:pPr>
            <a:r>
              <a:rPr lang="en-US" sz="6500" b="1" dirty="0"/>
              <a:t>Sponsor: Charlotte Lodge</a:t>
            </a:r>
          </a:p>
          <a:p>
            <a:pPr marL="0" indent="0">
              <a:buNone/>
            </a:pPr>
            <a:endParaRPr lang="en-US" sz="9600" b="1" dirty="0"/>
          </a:p>
          <a:p>
            <a:pPr marL="0" indent="0"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2732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8E922-4CEE-41BC-9AF2-BDA7374D3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609600"/>
            <a:ext cx="9154160" cy="1320800"/>
          </a:xfrm>
        </p:spPr>
        <p:txBody>
          <a:bodyPr>
            <a:noAutofit/>
          </a:bodyPr>
          <a:lstStyle/>
          <a:p>
            <a:r>
              <a:rPr lang="en-US" sz="4800" b="1" dirty="0"/>
              <a:t>International Youth Awareness             Location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" name="3D Model 2" descr="Airplane">
                <a:extLst>
                  <a:ext uri="{FF2B5EF4-FFF2-40B4-BE49-F238E27FC236}">
                    <a16:creationId xmlns:a16="http://schemas.microsoft.com/office/drawing/2014/main" id="{A4725ED5-A7E3-4EA3-96FC-B3366780D9A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32278865"/>
                  </p:ext>
                </p:extLst>
              </p:nvPr>
            </p:nvGraphicFramePr>
            <p:xfrm rot="161179">
              <a:off x="8301959" y="2165542"/>
              <a:ext cx="3147116" cy="2101247"/>
            </p:xfrm>
            <a:graphic>
              <a:graphicData uri="http://schemas.microsoft.com/office/drawing/2017/model3d">
                <am3d:model3d r:embed="rId2">
                  <am3d:spPr>
                    <a:xfrm rot="161179">
                      <a:off x="0" y="0"/>
                      <a:ext cx="3147116" cy="2101247"/>
                    </a:xfrm>
                    <a:prstGeom prst="rect">
                      <a:avLst/>
                    </a:prstGeom>
                  </am3d:spPr>
                  <am3d:camera>
                    <am3d:pos x="0" y="0" z="6377189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474022" d="1000000"/>
                    <am3d:preTrans dx="0" dy="-5522222" dz="-54636"/>
                    <am3d:scale>
                      <am3d:sx n="1000000" d="1000000"/>
                      <am3d:sy n="1000000" d="1000000"/>
                      <am3d:sz n="1000000" d="1000000"/>
                    </am3d:scale>
                    <am3d:rot ax="1200000" ay="1800000" az="600000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518180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" name="3D Model 2" descr="Airplane">
                <a:extLst>
                  <a:ext uri="{FF2B5EF4-FFF2-40B4-BE49-F238E27FC236}">
                    <a16:creationId xmlns:a16="http://schemas.microsoft.com/office/drawing/2014/main" id="{A4725ED5-A7E3-4EA3-96FC-B3366780D9A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1179">
                <a:off x="8301959" y="2165542"/>
                <a:ext cx="3147116" cy="2101247"/>
              </a:xfrm>
              <a:prstGeom prst="rect">
                <a:avLst/>
              </a:prstGeom>
            </p:spPr>
          </p:pic>
        </mc:Fallback>
      </mc:AlternateContent>
      <p:sp>
        <p:nvSpPr>
          <p:cNvPr id="4" name="Hexagon 3">
            <a:extLst>
              <a:ext uri="{FF2B5EF4-FFF2-40B4-BE49-F238E27FC236}">
                <a16:creationId xmlns:a16="http://schemas.microsoft.com/office/drawing/2014/main" id="{A44AB31B-6D15-431D-97CD-F2A950B7ACA1}"/>
              </a:ext>
            </a:extLst>
          </p:cNvPr>
          <p:cNvSpPr/>
          <p:nvPr/>
        </p:nvSpPr>
        <p:spPr>
          <a:xfrm>
            <a:off x="4057190" y="2274776"/>
            <a:ext cx="2343609" cy="1950059"/>
          </a:xfrm>
          <a:prstGeom prst="hexagon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2025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570C58-A8D7-4C7E-B44C-2C433B985D78}"/>
              </a:ext>
            </a:extLst>
          </p:cNvPr>
          <p:cNvSpPr txBox="1"/>
          <p:nvPr/>
        </p:nvSpPr>
        <p:spPr>
          <a:xfrm>
            <a:off x="982114" y="4683760"/>
            <a:ext cx="84937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/>
              <a:t>Dakotas</a:t>
            </a:r>
          </a:p>
        </p:txBody>
      </p:sp>
    </p:spTree>
    <p:extLst>
      <p:ext uri="{BB962C8B-B14F-4D97-AF65-F5344CB8AC3E}">
        <p14:creationId xmlns:p14="http://schemas.microsoft.com/office/powerpoint/2010/main" val="174174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074526FD-95AD-4F6A-885C-F6709C52C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0480" y="-9135"/>
            <a:ext cx="6126480" cy="3446144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Michigan Moose Joint Association">
            <a:extLst>
              <a:ext uri="{FF2B5EF4-FFF2-40B4-BE49-F238E27FC236}">
                <a16:creationId xmlns:a16="http://schemas.microsoft.com/office/drawing/2014/main" id="{5FF326B0-C767-47DE-B34E-B89B63E025B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39" y="4152900"/>
            <a:ext cx="6718936" cy="1546861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2052" name="Rectangle 70">
            <a:extLst>
              <a:ext uri="{FF2B5EF4-FFF2-40B4-BE49-F238E27FC236}">
                <a16:creationId xmlns:a16="http://schemas.microsoft.com/office/drawing/2014/main" id="{799448F2-0E5B-42DA-B2D1-11A14E94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3" name="Rectangle 72">
            <a:extLst>
              <a:ext uri="{FF2B5EF4-FFF2-40B4-BE49-F238E27FC236}">
                <a16:creationId xmlns:a16="http://schemas.microsoft.com/office/drawing/2014/main" id="{4E8A7552-20E1-4F34-ADAB-C1DB6634D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6DBCFF-FCE1-48DE-B827-4BB6D7D0DC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8697" y="321734"/>
            <a:ext cx="4465553" cy="606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09150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DB58277-F8DF-46FF-84EC-EF41B835E69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37651BA-F45C-4845-9AB3-E0A65B39F5E1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http://purl.org/dc/elements/1.1/"/>
    <ds:schemaRef ds:uri="http://schemas.microsoft.com/office/infopath/2007/PartnerControls"/>
    <ds:schemaRef ds:uri="71af3243-3dd4-4a8d-8c0d-dd76da1f02a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D276E62-80A3-44DD-9BCC-97ED2B99B5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347</TotalTime>
  <Words>54</Words>
  <Application>Microsoft Office PowerPoint</Application>
  <PresentationFormat>Widescreen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Trebuchet MS</vt:lpstr>
      <vt:lpstr>Wingdings 3</vt:lpstr>
      <vt:lpstr>Facet</vt:lpstr>
      <vt:lpstr> </vt:lpstr>
      <vt:lpstr>2023-2024 Youth Awareness Congresses</vt:lpstr>
      <vt:lpstr>Michigan Youth Awareness Scholarship Winner</vt:lpstr>
      <vt:lpstr>International Youth Awareness             Location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Youth  Awareness Program</dc:title>
  <dc:creator>Cheryl Kennedy</dc:creator>
  <cp:lastModifiedBy>Cheryl Kennedy</cp:lastModifiedBy>
  <cp:revision>35</cp:revision>
  <dcterms:created xsi:type="dcterms:W3CDTF">2021-03-19T11:44:19Z</dcterms:created>
  <dcterms:modified xsi:type="dcterms:W3CDTF">2024-02-28T16:30:55Z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